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59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59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93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5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8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79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3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65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1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5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6A8-1DB3-440C-839C-1F485E4D216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71B0-78B7-4EEF-B38C-D341B418AE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1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INFORMATICA AYUNTAMIENTO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SDB003</dc:creator>
  <cp:lastModifiedBy>SDB003</cp:lastModifiedBy>
  <cp:revision>1</cp:revision>
  <dcterms:created xsi:type="dcterms:W3CDTF">2019-05-20T07:03:48Z</dcterms:created>
  <dcterms:modified xsi:type="dcterms:W3CDTF">2019-05-20T07:06:38Z</dcterms:modified>
</cp:coreProperties>
</file>